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6699"/>
    <a:srgbClr val="008000"/>
    <a:srgbClr val="996633"/>
    <a:srgbClr val="FFFF66"/>
    <a:srgbClr val="00FFFF"/>
    <a:srgbClr val="CC33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B5DEBF-C20D-3DDA-34FD-F16B55841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0AB41E1-45B4-E331-2E61-E7A8AB993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CEA585-851C-BF05-5542-FE9C8219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A4932B-CA8B-6CB7-F0D1-C639D8D0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A2DB64-EA43-11A7-8A9F-C5CC6C3DA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B4FB2-6604-49CB-A300-A80D369A1D2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826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20485-66F6-19AC-D239-07AD83EA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8485993-D284-9026-DA16-1F5454DBD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A921D6-64A1-4139-08C2-8C929F4AC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618BA2-0105-5F76-61CB-546A1356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FBFE42-06EB-632A-1280-DF48561B8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5652F-00BF-4146-B4E4-D1CA55261BB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8906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A9C5558-9B55-B9B5-2154-E7A87F852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B8DFB4A-2D76-939F-41E5-6D161C385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4F84EC-8361-34A1-854D-04C5EC34C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1C8E32-D853-1213-DCA4-4204AF875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2D9627-22AE-80B9-8CFA-0FDA1AD05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71E6D-A7F0-4AB9-8DE2-66334758FFB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4230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6BD7A-026F-C27B-F41F-B20709E76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1254EB-21D6-92BF-0887-857C19BAB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5B4500-48AA-5C3D-6074-5DDF56570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23ADB4-D5CD-97DE-9928-9B6A2ECE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6BDAA7-AB9D-235D-5EE6-FF66D3DF4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4A2B2-1800-4A82-A448-8D00A058351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0094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EAD04-79A5-174B-68EF-F786B8E20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662DA9-01B5-5504-95A4-F28FC383B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6C8C14-3389-9E65-1792-504AAE46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59B4B2-261A-0D57-CCEB-FAE8FE48C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A4C8EE-32E3-F53C-882F-D1DACA4CB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9A7BE-7922-4286-9190-E3BCAF13F3D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07029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7B9489-A3B0-F823-8A36-114E8E9DA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F67275-9CE8-F2AB-1630-4920A8217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00160E-9EBD-3BED-8018-08E5F3A4F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7B3557-C2FE-6214-DE67-31AB07F8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190DD5-3C36-FED8-EC93-6A24E2415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911F7A-43DE-EA88-7B56-E5FD623AD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B276E-36F6-4203-91AB-06D617B4247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299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7DBCD6-1C6A-2DF8-F078-7D6125D60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A07A00-3B84-B38B-0B79-EA119809A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0289D6-7D74-9CA4-70CE-6EBC7CF589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2A1F647-246E-01B8-06E4-DE94D7DD5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AFE6FA5-E6BF-BCBE-45F1-EEC1B6E79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D9B01E2-6506-4AF4-391E-BD26A3D64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6D51722-F95D-BC7C-B30E-3F4DDAE12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E4790AD-B1BE-FB1D-6BBC-0143EC2A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89789-238B-4A73-A4B6-E9A2FA20579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89888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427C5A-B769-56D8-638B-E9F2F19F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5745E81-CFC4-E8FD-C08F-C84B27B7A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011C72-2610-0308-EA67-A4E33EF20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05D5DD1-5AD1-018F-2476-81C247A4D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3E616F-C1C0-4ECF-9B7F-0E4F524CFBF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4438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2A234AA-7B77-6CE8-B525-4F18DDCFA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419F9C4-9F4D-E8C1-3E86-316ED41D9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9BBABC7-CC0A-AA6D-55C2-F57D9C79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4656-2E43-47EF-B6FE-F86D67AC521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4154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A146A-D18F-8D56-D5CB-89D71E673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154864-B696-FE73-465A-E41907D9A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CF38A9-0409-B3DB-964D-955EE6CCC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6336C1-06A2-C8DC-1C7C-63EA297CD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A7F105-AADE-5508-F1AD-D82B6456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7E3CF1-791E-19D4-76FC-037DC18A6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F09F6-264E-4873-B83C-C6215808AC2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3893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6B972-8FF3-7674-C792-9769A372C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170558-C9FB-FD2E-C148-C02CA1F6A6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1D8F6E-0AED-E441-D16E-BF5AA9C61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3DF911-FCEF-0BDD-D3C5-836BD6A61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EBB9B4-6BDD-83E1-78F3-E5D49B579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5AD09E-845D-685A-C098-6BCEE4672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677BB-3942-4214-8B23-E4B97B00E03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83916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EDDA906-9511-4B16-D073-2573BC2841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05402C-A1E7-DA4A-BA49-D4E21BE2AC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956E884-4289-8CF5-9E83-BC9855528A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286DA53-F8F2-7208-9F25-E280135ED2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0BFD649-5BCA-41A7-0A90-B94AE44710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D179C2-96F2-4D80-821A-A2C215AD734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99FF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" name="Rectangle 23">
            <a:extLst>
              <a:ext uri="{FF2B5EF4-FFF2-40B4-BE49-F238E27FC236}">
                <a16:creationId xmlns:a16="http://schemas.microsoft.com/office/drawing/2014/main" id="{16D3F0DE-C428-F298-DF3F-AAF04BBBA986}"/>
              </a:ext>
            </a:extLst>
          </p:cNvPr>
          <p:cNvSpPr>
            <a:spLocks noChangeArrowheads="1"/>
          </p:cNvSpPr>
          <p:nvPr>
            <p:ph type="ctrTitle"/>
          </p:nvPr>
        </p:nvSpPr>
        <p:spPr>
          <a:xfrm>
            <a:off x="755650" y="0"/>
            <a:ext cx="7702550" cy="2736850"/>
          </a:xfrm>
          <a:noFill/>
          <a:ln/>
        </p:spPr>
        <p:txBody>
          <a:bodyPr anchor="ctr"/>
          <a:lstStyle/>
          <a:p>
            <a:r>
              <a:rPr lang="ru-RU" altLang="ru-RU" sz="4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МОМЕНТЫ В ЖИЗНИ</a:t>
            </a:r>
            <a:br>
              <a:rPr lang="en-ZA" altLang="ru-RU" sz="4400" b="1" i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altLang="ru-RU" sz="2800" b="1"/>
              <a:t>В жизни есть моменты,</a:t>
            </a:r>
            <a:r>
              <a:rPr lang="en-ZA" altLang="ru-RU" sz="2800" b="1"/>
              <a:t> </a:t>
            </a:r>
            <a:r>
              <a:rPr lang="ru-RU" altLang="ru-RU" sz="2800" b="1"/>
              <a:t>когда</a:t>
            </a:r>
            <a:r>
              <a:rPr lang="en-ZA" altLang="ru-RU" sz="2800" b="1"/>
              <a:t> </a:t>
            </a:r>
            <a:r>
              <a:rPr lang="ru-RU" altLang="ru-RU" sz="2800" b="1"/>
              <a:t>ты</a:t>
            </a:r>
            <a:r>
              <a:rPr lang="en-ZA" altLang="ru-RU" sz="2800" b="1"/>
              <a:t> </a:t>
            </a:r>
            <a:r>
              <a:rPr lang="ru-RU" altLang="ru-RU" sz="2800" b="1" i="1" u="sng"/>
              <a:t>так сильно</a:t>
            </a:r>
            <a:r>
              <a:rPr lang="en-ZA" altLang="ru-RU" sz="2800" b="1"/>
              <a:t> </a:t>
            </a:r>
            <a:r>
              <a:rPr lang="ru-RU" altLang="ru-RU" sz="2800" b="1"/>
              <a:t>скучаешь по кому-то</a:t>
            </a:r>
            <a:r>
              <a:rPr lang="en-ZA" altLang="ru-RU" sz="2800" b="1"/>
              <a:t>, </a:t>
            </a:r>
            <a:r>
              <a:rPr lang="ru-RU" altLang="ru-RU" sz="2800" b="1"/>
              <a:t>что</a:t>
            </a:r>
            <a:r>
              <a:rPr lang="en-ZA" altLang="ru-RU" sz="2800" b="1"/>
              <a:t> </a:t>
            </a:r>
            <a:r>
              <a:rPr lang="ru-RU" altLang="ru-RU" sz="2800" b="1"/>
              <a:t>у тебя возникает желание извлечь его из своих воспоминаний</a:t>
            </a:r>
            <a:r>
              <a:rPr lang="en-ZA" altLang="ru-RU" sz="2800" b="1"/>
              <a:t> </a:t>
            </a:r>
            <a:r>
              <a:rPr lang="ru-RU" altLang="ru-RU" sz="2800" b="1"/>
              <a:t>и</a:t>
            </a:r>
            <a:r>
              <a:rPr lang="en-ZA" altLang="ru-RU" sz="2800" b="1"/>
              <a:t> </a:t>
            </a:r>
            <a:r>
              <a:rPr lang="ru-RU" altLang="ru-RU" sz="2800" b="1"/>
              <a:t>обнять его всерьёз</a:t>
            </a:r>
            <a:r>
              <a:rPr lang="en-ZA" altLang="ru-RU" sz="2800" b="1"/>
              <a:t>!</a:t>
            </a:r>
            <a:endParaRPr lang="en-US" altLang="ru-RU" sz="4400"/>
          </a:p>
        </p:txBody>
      </p:sp>
      <p:pic>
        <p:nvPicPr>
          <p:cNvPr id="2072" name="Picture 24">
            <a:extLst>
              <a:ext uri="{FF2B5EF4-FFF2-40B4-BE49-F238E27FC236}">
                <a16:creationId xmlns:a16="http://schemas.microsoft.com/office/drawing/2014/main" id="{C389F9F6-1AC7-B545-92EA-9C11B4158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008313"/>
            <a:ext cx="6248400" cy="336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FF00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>
            <a:extLst>
              <a:ext uri="{FF2B5EF4-FFF2-40B4-BE49-F238E27FC236}">
                <a16:creationId xmlns:a16="http://schemas.microsoft.com/office/drawing/2014/main" id="{BD550839-002D-8C07-2588-5796D63D2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22564725"/>
            <a:ext cx="5094287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ZA" altLang="ru-RU" sz="1200">
                <a:cs typeface="Times New Roman" panose="02020603050405020304" pitchFamily="18" charset="0"/>
              </a:rPr>
              <a:t> </a:t>
            </a:r>
            <a:endParaRPr lang="en-US" altLang="ru-RU" sz="1400"/>
          </a:p>
          <a:p>
            <a:pPr algn="ctr" eaLnBrk="0" hangingPunct="0"/>
            <a:r>
              <a:rPr lang="en-ZA" altLang="ru-RU" sz="1200">
                <a:cs typeface="Times New Roman" panose="02020603050405020304" pitchFamily="18" charset="0"/>
              </a:rPr>
              <a:t> </a:t>
            </a:r>
            <a:endParaRPr lang="en-US" altLang="ru-RU" sz="1400"/>
          </a:p>
          <a:p>
            <a:pPr algn="ctr" eaLnBrk="0" hangingPunct="0"/>
            <a:r>
              <a:rPr lang="en-ZA" altLang="ru-RU" sz="1200">
                <a:cs typeface="Times New Roman" panose="02020603050405020304" pitchFamily="18" charset="0"/>
              </a:rPr>
              <a:t> </a:t>
            </a:r>
            <a:endParaRPr lang="en-US" altLang="ru-RU" sz="1400"/>
          </a:p>
          <a:p>
            <a:pPr algn="ctr" eaLnBrk="0" hangingPunct="0"/>
            <a:r>
              <a:rPr lang="en-ZA" altLang="ru-RU" sz="2000">
                <a:latin typeface="Short Hand"/>
                <a:cs typeface="Times New Roman" panose="02020603050405020304" pitchFamily="18" charset="0"/>
              </a:rPr>
              <a:t>Don't count the years - count the memories!</a:t>
            </a:r>
            <a:endParaRPr lang="en-ZA" altLang="ru-RU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7CAB7C9E-8213-3CBA-5826-9FDC3E7F742A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ZA" altLang="ru-RU" sz="4000"/>
              <a:t> </a:t>
            </a:r>
            <a:br>
              <a:rPr lang="en-US" altLang="ru-RU" sz="4000"/>
            </a:br>
            <a:r>
              <a:rPr lang="en-ZA" altLang="ru-RU" sz="4000"/>
              <a:t> </a:t>
            </a:r>
            <a:br>
              <a:rPr lang="en-US" altLang="ru-RU" sz="4000"/>
            </a:br>
            <a:r>
              <a:rPr lang="en-ZA" altLang="ru-RU" sz="4000"/>
              <a:t> </a:t>
            </a:r>
            <a:br>
              <a:rPr lang="en-US" altLang="ru-RU" sz="4000"/>
            </a:br>
            <a:r>
              <a:rPr lang="ru-RU" altLang="ru-RU" sz="4000"/>
              <a:t>Не считай годы   </a:t>
            </a:r>
            <a:br>
              <a:rPr lang="ru-RU" altLang="ru-RU" sz="4000"/>
            </a:br>
            <a:r>
              <a:rPr lang="ru-RU" altLang="ru-RU" sz="4000"/>
              <a:t>считай воспоминания</a:t>
            </a:r>
            <a:r>
              <a:rPr lang="en-ZA" altLang="ru-RU" sz="4000"/>
              <a:t>!</a:t>
            </a:r>
          </a:p>
        </p:txBody>
      </p:sp>
      <p:graphicFrame>
        <p:nvGraphicFramePr>
          <p:cNvPr id="17414" name="Object 6">
            <a:extLst>
              <a:ext uri="{FF2B5EF4-FFF2-40B4-BE49-F238E27FC236}">
                <a16:creationId xmlns:a16="http://schemas.microsoft.com/office/drawing/2014/main" id="{937E37C7-3EC4-AC46-75B5-D1DC530E0C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2987675"/>
          <a:ext cx="32004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n" r:id="rId2" imgW="882000" imgH="882360" progId="MS_ClipArt_Gallery.2">
                  <p:embed/>
                </p:oleObj>
              </mc:Choice>
              <mc:Fallback>
                <p:oleObj name="Imagen" r:id="rId2" imgW="882000" imgH="88236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987675"/>
                        <a:ext cx="3200400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00"/>
            </a:gs>
            <a:gs pos="100000">
              <a:schemeClr val="fol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336F81E9-0C46-2EE4-CEF5-B77C0DF82008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457200" y="1143000"/>
            <a:ext cx="3733800" cy="4548188"/>
          </a:xfrm>
          <a:noFill/>
          <a:ln/>
        </p:spPr>
        <p:txBody>
          <a:bodyPr/>
          <a:lstStyle/>
          <a:p>
            <a:r>
              <a:rPr lang="en-ZA" altLang="ru-RU" sz="1400"/>
              <a:t> </a:t>
            </a:r>
            <a:br>
              <a:rPr lang="en-US" altLang="ru-RU" sz="1400"/>
            </a:br>
            <a:r>
              <a:rPr lang="ru-RU" altLang="ru-RU" sz="2400" b="1"/>
              <a:t>Когда одна дверь закрывается</a:t>
            </a:r>
            <a:r>
              <a:rPr lang="en-US" altLang="ru-RU" sz="2400" b="1"/>
              <a:t>,</a:t>
            </a:r>
            <a:r>
              <a:rPr lang="en-US" altLang="ru-RU" sz="2400"/>
              <a:t> </a:t>
            </a:r>
            <a:r>
              <a:rPr lang="ru-RU" altLang="ru-RU" sz="2400" b="1">
                <a:solidFill>
                  <a:schemeClr val="tx1"/>
                </a:solidFill>
              </a:rPr>
              <a:t>другая открывается</a:t>
            </a:r>
            <a:r>
              <a:rPr lang="en-US" altLang="ru-RU" sz="2400" b="1">
                <a:solidFill>
                  <a:schemeClr val="tx1"/>
                </a:solidFill>
              </a:rPr>
              <a:t>;</a:t>
            </a:r>
            <a:r>
              <a:rPr lang="en-US" altLang="ru-RU" sz="2400"/>
              <a:t> </a:t>
            </a:r>
            <a:r>
              <a:rPr lang="ru-RU" altLang="ru-RU" sz="2400"/>
              <a:t>             но бывает так, что мы уставимся надолго на что-либо закрытое и  </a:t>
            </a:r>
            <a:br>
              <a:rPr lang="en-US" altLang="ru-RU" sz="2400"/>
            </a:br>
            <a:r>
              <a:rPr lang="ru-RU" altLang="ru-RU" sz="2400"/>
              <a:t>перестаем видеть всё другое, что остается открытым для нас.</a:t>
            </a:r>
            <a:endParaRPr lang="en-US" altLang="ru-RU" sz="4000"/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3B3BE89F-2A99-0AB0-F794-873441A30DE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762000"/>
            <a:ext cx="3957638" cy="5638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9966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7BF3DD74-ABCB-01FA-DD5C-99B02578DA77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5105400" y="381000"/>
            <a:ext cx="3581400" cy="6019800"/>
          </a:xfrm>
          <a:solidFill>
            <a:srgbClr val="996633"/>
          </a:solidFill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ru-RU" altLang="ru-RU" sz="2400" b="1">
                <a:solidFill>
                  <a:srgbClr val="FF99FF"/>
                </a:solidFill>
              </a:rPr>
              <a:t>Не руководись внешним видом, он может тебя обмануть. </a:t>
            </a:r>
            <a:br>
              <a:rPr lang="en-ZA" altLang="ru-RU" sz="2400">
                <a:solidFill>
                  <a:srgbClr val="FF99FF"/>
                </a:solidFill>
              </a:rPr>
            </a:br>
            <a:r>
              <a:rPr lang="ru-RU" altLang="ru-RU" sz="2400" b="1">
                <a:solidFill>
                  <a:srgbClr val="FFFF66"/>
                </a:solidFill>
              </a:rPr>
              <a:t>Не ищи богатства</a:t>
            </a:r>
            <a:r>
              <a:rPr lang="en-ZA" altLang="ru-RU" sz="2400">
                <a:solidFill>
                  <a:srgbClr val="FFFF66"/>
                </a:solidFill>
              </a:rPr>
              <a:t>, </a:t>
            </a:r>
            <a:r>
              <a:rPr lang="ru-RU" altLang="ru-RU" sz="2400">
                <a:solidFill>
                  <a:srgbClr val="FFFF66"/>
                </a:solidFill>
              </a:rPr>
              <a:t>даже это исчезнет.     Следуй за тем человеком, который может тебя рассмешить – его улыбки достаточно, чтобы тебе стало светло в хмурый день. </a:t>
            </a:r>
            <a:br>
              <a:rPr lang="en-ZA" altLang="ru-RU" sz="2400"/>
            </a:br>
            <a:r>
              <a:rPr lang="ru-RU" altLang="ru-RU" sz="2400" b="1" i="1">
                <a:solidFill>
                  <a:schemeClr val="bg1"/>
                </a:solidFill>
              </a:rPr>
              <a:t>Найди такого человека в своем сердце.</a:t>
            </a:r>
            <a:endParaRPr lang="en-US" altLang="ru-RU" sz="4000"/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12BAF8AF-F8A4-6046-65A8-64597C1BB9D5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381000"/>
            <a:ext cx="3932238" cy="5897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CC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B4D715AA-1E7E-449E-5D33-986F7605314C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304800" y="4114800"/>
            <a:ext cx="8218488" cy="2146300"/>
          </a:xfrm>
          <a:noFill/>
          <a:ln/>
        </p:spPr>
        <p:txBody>
          <a:bodyPr/>
          <a:lstStyle/>
          <a:p>
            <a:r>
              <a:rPr lang="en-ZA" altLang="ru-RU" sz="1400" b="1">
                <a:solidFill>
                  <a:srgbClr val="FFFF00"/>
                </a:solidFill>
              </a:rPr>
              <a:t> </a:t>
            </a:r>
            <a:r>
              <a:rPr lang="ru-RU" altLang="ru-RU" sz="2400" b="1">
                <a:solidFill>
                  <a:srgbClr val="FFFF00"/>
                </a:solidFill>
              </a:rPr>
              <a:t>Мечтай о том, о чем хочешь мечтать.                           </a:t>
            </a:r>
            <a:r>
              <a:rPr lang="ru-RU" altLang="ru-RU" sz="2400" b="1">
                <a:solidFill>
                  <a:srgbClr val="FF9966"/>
                </a:solidFill>
              </a:rPr>
              <a:t>Иди туда, куда хочешь идти.</a:t>
            </a:r>
            <a:r>
              <a:rPr lang="en-ZA" altLang="ru-RU" sz="2400" b="1">
                <a:solidFill>
                  <a:srgbClr val="FF9966"/>
                </a:solidFill>
              </a:rPr>
              <a:t> </a:t>
            </a:r>
            <a:r>
              <a:rPr lang="ru-RU" altLang="ru-RU" sz="2400" b="1">
                <a:solidFill>
                  <a:srgbClr val="FF9966"/>
                </a:solidFill>
              </a:rPr>
              <a:t>                                          </a:t>
            </a:r>
            <a:r>
              <a:rPr lang="ru-RU" altLang="ru-RU" sz="2400" b="1">
                <a:solidFill>
                  <a:srgbClr val="FF6699"/>
                </a:solidFill>
              </a:rPr>
              <a:t>Знай то, что ты хочешь знать...</a:t>
            </a:r>
            <a:r>
              <a:rPr lang="en-ZA" altLang="ru-RU" sz="2400" b="1">
                <a:solidFill>
                  <a:srgbClr val="FF6699"/>
                </a:solidFill>
              </a:rPr>
              <a:t>.</a:t>
            </a:r>
            <a:br>
              <a:rPr lang="en-ZA" altLang="ru-RU" sz="2400" b="1">
                <a:solidFill>
                  <a:srgbClr val="FF6699"/>
                </a:solidFill>
              </a:rPr>
            </a:br>
            <a:r>
              <a:rPr lang="ru-RU" altLang="ru-RU" sz="2400" b="1">
                <a:solidFill>
                  <a:schemeClr val="tx1"/>
                </a:solidFill>
              </a:rPr>
              <a:t>у тебя есть только 1 жизнь и 1 возможность            </a:t>
            </a:r>
            <a:r>
              <a:rPr lang="ru-RU" altLang="ru-RU" sz="2400" b="1">
                <a:solidFill>
                  <a:srgbClr val="0066FF"/>
                </a:solidFill>
              </a:rPr>
              <a:t>чтобы сделать всё то, что ты хочешь/что ты задумал</a:t>
            </a:r>
            <a:endParaRPr lang="en-US" altLang="ru-RU" sz="1400"/>
          </a:p>
        </p:txBody>
      </p:sp>
      <p:pic>
        <p:nvPicPr>
          <p:cNvPr id="5125" name="Picture 5">
            <a:extLst>
              <a:ext uri="{FF2B5EF4-FFF2-40B4-BE49-F238E27FC236}">
                <a16:creationId xmlns:a16="http://schemas.microsoft.com/office/drawing/2014/main" id="{CF6D8A2D-0067-07B7-45EE-966F51E474A8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304800"/>
            <a:ext cx="5867400" cy="3765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50000">
              <a:schemeClr val="accent1"/>
            </a:gs>
            <a:gs pos="100000">
              <a:srgbClr val="99FF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>
            <a:extLst>
              <a:ext uri="{FF2B5EF4-FFF2-40B4-BE49-F238E27FC236}">
                <a16:creationId xmlns:a16="http://schemas.microsoft.com/office/drawing/2014/main" id="{9E9881F2-575F-710A-C073-19A8EF44CB4B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228600" y="0"/>
            <a:ext cx="8439150" cy="2895600"/>
          </a:xfrm>
          <a:noFill/>
          <a:ln/>
        </p:spPr>
        <p:txBody>
          <a:bodyPr/>
          <a:lstStyle/>
          <a:p>
            <a:r>
              <a:rPr lang="en-ZA" altLang="ru-RU" sz="3600"/>
              <a:t> </a:t>
            </a:r>
            <a:r>
              <a:rPr lang="ru-RU" altLang="ru-RU" sz="3600" b="1"/>
              <a:t>Самый счастливый</a:t>
            </a:r>
            <a:r>
              <a:rPr lang="en-US" altLang="ru-RU" sz="3600"/>
              <a:t> </a:t>
            </a:r>
            <a:r>
              <a:rPr lang="ru-RU" altLang="ru-RU" sz="3600"/>
              <a:t>не тот, у кого есть</a:t>
            </a:r>
            <a:r>
              <a:rPr lang="en-US" altLang="ru-RU" sz="3600"/>
              <a:t> “</a:t>
            </a:r>
            <a:r>
              <a:rPr lang="ru-RU" altLang="ru-RU" sz="3600" i="1"/>
              <a:t>всё самое лучшее</a:t>
            </a:r>
            <a:r>
              <a:rPr lang="en-US" altLang="ru-RU" sz="3600"/>
              <a:t>”</a:t>
            </a:r>
            <a:r>
              <a:rPr lang="ru-RU" altLang="ru-RU" sz="3600"/>
              <a:t>,</a:t>
            </a:r>
            <a:r>
              <a:rPr lang="en-US" altLang="ru-RU" sz="3600"/>
              <a:t> </a:t>
            </a:r>
            <a:r>
              <a:rPr lang="ru-RU" altLang="ru-RU" sz="3600"/>
              <a:t>а</a:t>
            </a:r>
            <a:r>
              <a:rPr lang="en-US" altLang="ru-RU" sz="3600"/>
              <a:t> </a:t>
            </a:r>
            <a:r>
              <a:rPr lang="ru-RU" altLang="ru-RU" sz="3600" b="1" i="1">
                <a:solidFill>
                  <a:schemeClr val="accent2"/>
                </a:solidFill>
              </a:rPr>
              <a:t>тот</a:t>
            </a:r>
            <a:r>
              <a:rPr lang="en-US" altLang="ru-RU" sz="3600" b="1" i="1">
                <a:solidFill>
                  <a:schemeClr val="accent2"/>
                </a:solidFill>
              </a:rPr>
              <a:t> </a:t>
            </a:r>
            <a:r>
              <a:rPr lang="ru-RU" altLang="ru-RU" sz="3600" b="1" i="1">
                <a:solidFill>
                  <a:schemeClr val="accent2"/>
                </a:solidFill>
              </a:rPr>
              <a:t>кто</a:t>
            </a:r>
            <a:r>
              <a:rPr lang="en-US" altLang="ru-RU" sz="3600" b="1" i="1">
                <a:solidFill>
                  <a:schemeClr val="accent2"/>
                </a:solidFill>
              </a:rPr>
              <a:t> </a:t>
            </a:r>
            <a:r>
              <a:rPr lang="ru-RU" altLang="ru-RU" sz="3600" b="1" i="1">
                <a:solidFill>
                  <a:schemeClr val="accent2"/>
                </a:solidFill>
              </a:rPr>
              <a:t>умеет извлекать</a:t>
            </a:r>
            <a:r>
              <a:rPr lang="en-US" altLang="ru-RU" sz="3600" b="1" i="1">
                <a:solidFill>
                  <a:schemeClr val="accent2"/>
                </a:solidFill>
              </a:rPr>
              <a:t> </a:t>
            </a:r>
            <a:r>
              <a:rPr lang="ru-RU" altLang="ru-RU" sz="3600" b="1" i="1">
                <a:solidFill>
                  <a:schemeClr val="accent2"/>
                </a:solidFill>
              </a:rPr>
              <a:t>самое лучшее из</a:t>
            </a:r>
            <a:br>
              <a:rPr lang="en-US" altLang="ru-RU" sz="3600" b="1" i="1">
                <a:solidFill>
                  <a:schemeClr val="accent2"/>
                </a:solidFill>
              </a:rPr>
            </a:br>
            <a:r>
              <a:rPr lang="en-US" altLang="ru-RU" sz="3600" b="1" i="1">
                <a:solidFill>
                  <a:schemeClr val="accent2"/>
                </a:solidFill>
              </a:rPr>
              <a:t> </a:t>
            </a:r>
            <a:r>
              <a:rPr lang="ru-RU" altLang="ru-RU" sz="3600" b="1" i="1" u="sng">
                <a:solidFill>
                  <a:schemeClr val="accent2"/>
                </a:solidFill>
              </a:rPr>
              <a:t>всего</a:t>
            </a:r>
            <a:r>
              <a:rPr lang="en-US" altLang="ru-RU" sz="3600" b="1" i="1">
                <a:solidFill>
                  <a:schemeClr val="accent2"/>
                </a:solidFill>
              </a:rPr>
              <a:t> </a:t>
            </a:r>
            <a:r>
              <a:rPr lang="ru-RU" altLang="ru-RU" sz="3600" b="1" i="1">
                <a:solidFill>
                  <a:schemeClr val="accent2"/>
                </a:solidFill>
              </a:rPr>
              <a:t>того,</a:t>
            </a:r>
            <a:r>
              <a:rPr lang="en-US" altLang="ru-RU" sz="3600" b="1" i="1">
                <a:solidFill>
                  <a:schemeClr val="accent2"/>
                </a:solidFill>
              </a:rPr>
              <a:t> </a:t>
            </a:r>
            <a:r>
              <a:rPr lang="ru-RU" altLang="ru-RU" sz="3600" b="1" i="1">
                <a:solidFill>
                  <a:schemeClr val="accent2"/>
                </a:solidFill>
              </a:rPr>
              <a:t>что</a:t>
            </a:r>
            <a:r>
              <a:rPr lang="en-US" altLang="ru-RU" sz="3600" b="1" i="1">
                <a:solidFill>
                  <a:schemeClr val="accent2"/>
                </a:solidFill>
              </a:rPr>
              <a:t> </a:t>
            </a:r>
            <a:r>
              <a:rPr lang="ru-RU" altLang="ru-RU" sz="3600" b="1" i="1">
                <a:solidFill>
                  <a:schemeClr val="accent2"/>
                </a:solidFill>
              </a:rPr>
              <a:t>встречается на его пути.</a:t>
            </a:r>
            <a:endParaRPr lang="en-US" altLang="ru-RU" sz="1400"/>
          </a:p>
        </p:txBody>
      </p:sp>
      <p:pic>
        <p:nvPicPr>
          <p:cNvPr id="7174" name="Picture 6">
            <a:extLst>
              <a:ext uri="{FF2B5EF4-FFF2-40B4-BE49-F238E27FC236}">
                <a16:creationId xmlns:a16="http://schemas.microsoft.com/office/drawing/2014/main" id="{9E600231-1404-6300-9786-2B9FBCC26E0D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2914650"/>
            <a:ext cx="6781800" cy="3644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FF"/>
            </a:gs>
            <a:gs pos="50000">
              <a:schemeClr val="accent1"/>
            </a:gs>
            <a:gs pos="100000">
              <a:srgbClr val="0066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>
            <a:extLst>
              <a:ext uri="{FF2B5EF4-FFF2-40B4-BE49-F238E27FC236}">
                <a16:creationId xmlns:a16="http://schemas.microsoft.com/office/drawing/2014/main" id="{1A0C9C81-47FB-DE54-6BEB-1DE4D576D9EB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468313" y="427038"/>
            <a:ext cx="3646487" cy="5745162"/>
          </a:xfrm>
          <a:noFill/>
          <a:ln/>
        </p:spPr>
        <p:txBody>
          <a:bodyPr/>
          <a:lstStyle/>
          <a:p>
            <a:pPr algn="l"/>
            <a:r>
              <a:rPr lang="ru-RU" altLang="ru-RU" sz="1800" b="1"/>
              <a:t>Я надеюсь у тебя будет</a:t>
            </a:r>
            <a:r>
              <a:rPr lang="en-ZA" altLang="ru-RU" sz="1800" b="1"/>
              <a:t>…</a:t>
            </a:r>
            <a:br>
              <a:rPr lang="en-ZA" altLang="ru-RU" sz="1800" b="1"/>
            </a:br>
            <a:br>
              <a:rPr lang="en-ZA" altLang="ru-RU" sz="1800" b="1"/>
            </a:br>
            <a:r>
              <a:rPr lang="en-ZA" altLang="ru-RU" sz="1800" b="1"/>
              <a:t>… </a:t>
            </a:r>
            <a:r>
              <a:rPr lang="ru-RU" altLang="ru-RU" sz="1800" b="1"/>
              <a:t>достаточно счастья, чтобы тебе было</a:t>
            </a:r>
            <a:r>
              <a:rPr lang="ru-RU" altLang="ru-RU" sz="2400" b="1"/>
              <a:t> </a:t>
            </a:r>
            <a:r>
              <a:rPr lang="en-ZA" altLang="ru-RU" sz="2400" b="1"/>
              <a:t> </a:t>
            </a:r>
            <a:r>
              <a:rPr lang="ru-RU" altLang="ru-RU" sz="3200" b="1">
                <a:solidFill>
                  <a:srgbClr val="FF00FF"/>
                </a:solidFill>
              </a:rPr>
              <a:t>сладко</a:t>
            </a:r>
            <a:br>
              <a:rPr lang="en-ZA" altLang="ru-RU" sz="2400" b="1"/>
            </a:br>
            <a:br>
              <a:rPr lang="en-ZA" altLang="ru-RU" sz="2400" b="1"/>
            </a:br>
            <a:r>
              <a:rPr lang="en-ZA" altLang="ru-RU" sz="1800" b="1"/>
              <a:t>… </a:t>
            </a:r>
            <a:r>
              <a:rPr lang="ru-RU" altLang="ru-RU" sz="1800" b="1"/>
              <a:t>достаточно испытаний, чтобы сделать тебя</a:t>
            </a:r>
            <a:r>
              <a:rPr lang="ru-RU" altLang="ru-RU" sz="2400" b="1"/>
              <a:t> </a:t>
            </a:r>
            <a:r>
              <a:rPr lang="ru-RU" altLang="ru-RU" sz="3200" b="1">
                <a:solidFill>
                  <a:srgbClr val="FF3300"/>
                </a:solidFill>
              </a:rPr>
              <a:t>сильным</a:t>
            </a:r>
            <a:br>
              <a:rPr lang="en-ZA" altLang="ru-RU" sz="2400" b="1"/>
            </a:br>
            <a:br>
              <a:rPr lang="en-ZA" altLang="ru-RU" sz="2400" b="1"/>
            </a:br>
            <a:r>
              <a:rPr lang="en-ZA" altLang="ru-RU" sz="1800" b="1"/>
              <a:t>… </a:t>
            </a:r>
            <a:r>
              <a:rPr lang="ru-RU" altLang="ru-RU" sz="1800" b="1"/>
              <a:t>достаточно печали,</a:t>
            </a:r>
            <a:r>
              <a:rPr lang="en-ZA" altLang="ru-RU" sz="1800" b="1"/>
              <a:t>    </a:t>
            </a:r>
            <a:r>
              <a:rPr lang="ru-RU" altLang="ru-RU" sz="1800" b="1"/>
              <a:t>чтобы оставаться</a:t>
            </a:r>
            <a:r>
              <a:rPr lang="en-ZA" altLang="ru-RU" sz="2400" b="1"/>
              <a:t>    </a:t>
            </a:r>
            <a:r>
              <a:rPr lang="ru-RU" altLang="ru-RU" sz="3200" b="1">
                <a:solidFill>
                  <a:srgbClr val="996633"/>
                </a:solidFill>
              </a:rPr>
              <a:t>человечным</a:t>
            </a:r>
            <a:br>
              <a:rPr lang="en-ZA" altLang="ru-RU" sz="2400" b="1"/>
            </a:br>
            <a:br>
              <a:rPr lang="ru-RU" altLang="ru-RU" sz="2400" b="1"/>
            </a:br>
            <a:r>
              <a:rPr lang="en-ZA" altLang="ru-RU" sz="1800" b="1"/>
              <a:t>… </a:t>
            </a:r>
            <a:r>
              <a:rPr lang="ru-RU" altLang="ru-RU" sz="1800" b="1"/>
              <a:t>достаточно надежды, чтобы ты был </a:t>
            </a:r>
            <a:r>
              <a:rPr lang="ru-RU" altLang="ru-RU" b="1">
                <a:solidFill>
                  <a:srgbClr val="FFFF66"/>
                </a:solidFill>
              </a:rPr>
              <a:t>счастливым</a:t>
            </a:r>
            <a:endParaRPr lang="en-US" altLang="ru-RU"/>
          </a:p>
        </p:txBody>
      </p:sp>
      <p:pic>
        <p:nvPicPr>
          <p:cNvPr id="6149" name="Picture 5">
            <a:extLst>
              <a:ext uri="{FF2B5EF4-FFF2-40B4-BE49-F238E27FC236}">
                <a16:creationId xmlns:a16="http://schemas.microsoft.com/office/drawing/2014/main" id="{7BF3092F-CA17-CD74-4BE5-F62B23AD37D5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762000"/>
            <a:ext cx="4098925" cy="54435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>
            <a:extLst>
              <a:ext uri="{FF2B5EF4-FFF2-40B4-BE49-F238E27FC236}">
                <a16:creationId xmlns:a16="http://schemas.microsoft.com/office/drawing/2014/main" id="{4C6804CC-4538-A8B5-1258-EDDB21A6524C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4343400" y="304800"/>
            <a:ext cx="4343400" cy="6324600"/>
          </a:xfrm>
          <a:noFill/>
          <a:ln/>
        </p:spPr>
        <p:txBody>
          <a:bodyPr/>
          <a:lstStyle/>
          <a:p>
            <a:pPr>
              <a:lnSpc>
                <a:spcPct val="160000"/>
              </a:lnSpc>
            </a:pPr>
            <a:r>
              <a:rPr lang="ru-RU" altLang="ru-RU" sz="2800">
                <a:solidFill>
                  <a:schemeClr val="accent2"/>
                </a:solidFill>
              </a:rPr>
              <a:t>Самое яркое</a:t>
            </a:r>
            <a:r>
              <a:rPr lang="en-US" altLang="ru-RU" sz="2800">
                <a:solidFill>
                  <a:schemeClr val="accent2"/>
                </a:solidFill>
              </a:rPr>
              <a:t> </a:t>
            </a:r>
            <a:r>
              <a:rPr lang="ru-RU" altLang="ru-RU" sz="2800" b="1">
                <a:solidFill>
                  <a:schemeClr val="accent2"/>
                </a:solidFill>
              </a:rPr>
              <a:t>будущее</a:t>
            </a:r>
            <a:r>
              <a:rPr lang="en-US" altLang="ru-RU" sz="2800">
                <a:solidFill>
                  <a:schemeClr val="accent2"/>
                </a:solidFill>
              </a:rPr>
              <a:t> </a:t>
            </a:r>
            <a:r>
              <a:rPr lang="ru-RU" altLang="ru-RU" sz="2800">
                <a:solidFill>
                  <a:schemeClr val="accent2"/>
                </a:solidFill>
              </a:rPr>
              <a:t>всегда</a:t>
            </a:r>
            <a:r>
              <a:rPr lang="en-US" altLang="ru-RU" sz="2800">
                <a:solidFill>
                  <a:schemeClr val="accent2"/>
                </a:solidFill>
              </a:rPr>
              <a:t> </a:t>
            </a:r>
            <a:r>
              <a:rPr lang="ru-RU" altLang="ru-RU" sz="2800">
                <a:solidFill>
                  <a:schemeClr val="accent2"/>
                </a:solidFill>
              </a:rPr>
              <a:t>основывается</a:t>
            </a:r>
            <a:r>
              <a:rPr lang="en-US" altLang="ru-RU" sz="2800">
                <a:solidFill>
                  <a:schemeClr val="accent2"/>
                </a:solidFill>
              </a:rPr>
              <a:t> </a:t>
            </a:r>
            <a:r>
              <a:rPr lang="ru-RU" altLang="ru-RU" sz="2800">
                <a:solidFill>
                  <a:schemeClr val="accent2"/>
                </a:solidFill>
              </a:rPr>
              <a:t>на </a:t>
            </a:r>
            <a:r>
              <a:rPr lang="en-US" altLang="ru-RU" sz="2800">
                <a:solidFill>
                  <a:schemeClr val="accent2"/>
                </a:solidFill>
              </a:rPr>
              <a:t> </a:t>
            </a:r>
            <a:r>
              <a:rPr lang="ru-RU" altLang="ru-RU" sz="2800" b="1">
                <a:solidFill>
                  <a:schemeClr val="accent2"/>
                </a:solidFill>
              </a:rPr>
              <a:t>забытом прошлом.</a:t>
            </a:r>
            <a:r>
              <a:rPr lang="ru-RU" altLang="ru-RU" sz="3200" b="1">
                <a:solidFill>
                  <a:schemeClr val="accent2"/>
                </a:solidFill>
              </a:rPr>
              <a:t>                   </a:t>
            </a:r>
            <a:r>
              <a:rPr lang="ru-RU" altLang="ru-RU" sz="2800">
                <a:solidFill>
                  <a:srgbClr val="CC3300"/>
                </a:solidFill>
              </a:rPr>
              <a:t>Ты не сможешь идти</a:t>
            </a:r>
            <a:r>
              <a:rPr lang="en-US" altLang="ru-RU" sz="2800">
                <a:solidFill>
                  <a:srgbClr val="CC3300"/>
                </a:solidFill>
              </a:rPr>
              <a:t> </a:t>
            </a:r>
            <a:r>
              <a:rPr lang="ru-RU" altLang="ru-RU" sz="2800" b="1">
                <a:solidFill>
                  <a:srgbClr val="CC3300"/>
                </a:solidFill>
              </a:rPr>
              <a:t>вперёд,</a:t>
            </a:r>
            <a:r>
              <a:rPr lang="en-US" altLang="ru-RU" sz="2800">
                <a:solidFill>
                  <a:srgbClr val="CC3300"/>
                </a:solidFill>
              </a:rPr>
              <a:t> </a:t>
            </a:r>
            <a:br>
              <a:rPr lang="en-US" altLang="ru-RU" sz="2800">
                <a:solidFill>
                  <a:srgbClr val="CC3300"/>
                </a:solidFill>
              </a:rPr>
            </a:br>
            <a:r>
              <a:rPr lang="ru-RU" altLang="ru-RU" sz="2800">
                <a:solidFill>
                  <a:srgbClr val="CC3300"/>
                </a:solidFill>
              </a:rPr>
              <a:t>пока</a:t>
            </a:r>
            <a:r>
              <a:rPr lang="en-US" altLang="ru-RU" sz="2800">
                <a:solidFill>
                  <a:srgbClr val="CC3300"/>
                </a:solidFill>
              </a:rPr>
              <a:t> </a:t>
            </a:r>
            <a:r>
              <a:rPr lang="ru-RU" altLang="ru-RU" sz="2800">
                <a:solidFill>
                  <a:srgbClr val="CC3300"/>
                </a:solidFill>
              </a:rPr>
              <a:t>не оставишь</a:t>
            </a:r>
            <a:r>
              <a:rPr lang="en-US" altLang="ru-RU" sz="2800">
                <a:solidFill>
                  <a:srgbClr val="CC3300"/>
                </a:solidFill>
              </a:rPr>
              <a:t> </a:t>
            </a:r>
            <a:r>
              <a:rPr lang="ru-RU" altLang="ru-RU" sz="2800">
                <a:solidFill>
                  <a:srgbClr val="CC3300"/>
                </a:solidFill>
              </a:rPr>
              <a:t>свои неудачи</a:t>
            </a:r>
            <a:r>
              <a:rPr lang="en-US" altLang="ru-RU" sz="2800">
                <a:solidFill>
                  <a:srgbClr val="CC3300"/>
                </a:solidFill>
              </a:rPr>
              <a:t> </a:t>
            </a:r>
            <a:r>
              <a:rPr lang="ru-RU" altLang="ru-RU" sz="2800">
                <a:solidFill>
                  <a:srgbClr val="CC3300"/>
                </a:solidFill>
              </a:rPr>
              <a:t>и</a:t>
            </a:r>
            <a:r>
              <a:rPr lang="en-US" altLang="ru-RU" sz="2800">
                <a:solidFill>
                  <a:srgbClr val="CC3300"/>
                </a:solidFill>
              </a:rPr>
              <a:t> </a:t>
            </a:r>
            <a:r>
              <a:rPr lang="ru-RU" altLang="ru-RU" sz="2800">
                <a:solidFill>
                  <a:srgbClr val="CC3300"/>
                </a:solidFill>
              </a:rPr>
              <a:t>огорчения </a:t>
            </a:r>
            <a:r>
              <a:rPr lang="en-US" altLang="ru-RU" sz="2800">
                <a:solidFill>
                  <a:srgbClr val="CC3300"/>
                </a:solidFill>
              </a:rPr>
              <a:t> </a:t>
            </a:r>
            <a:r>
              <a:rPr lang="ru-RU" altLang="ru-RU" sz="2800" b="1">
                <a:solidFill>
                  <a:srgbClr val="CC3300"/>
                </a:solidFill>
              </a:rPr>
              <a:t>далеко позади</a:t>
            </a:r>
            <a:endParaRPr lang="en-US" altLang="ru-RU" sz="2800" b="1">
              <a:solidFill>
                <a:srgbClr val="CC3300"/>
              </a:solidFill>
            </a:endParaRPr>
          </a:p>
        </p:txBody>
      </p:sp>
      <p:pic>
        <p:nvPicPr>
          <p:cNvPr id="8197" name="Picture 5">
            <a:extLst>
              <a:ext uri="{FF2B5EF4-FFF2-40B4-BE49-F238E27FC236}">
                <a16:creationId xmlns:a16="http://schemas.microsoft.com/office/drawing/2014/main" id="{DE7DCF94-D2D9-A69C-183D-FD923C96D5C5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457200"/>
            <a:ext cx="3917950" cy="586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99FF"/>
            </a:gs>
            <a:gs pos="100000">
              <a:srgbClr val="6699FF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>
            <a:extLst>
              <a:ext uri="{FF2B5EF4-FFF2-40B4-BE49-F238E27FC236}">
                <a16:creationId xmlns:a16="http://schemas.microsoft.com/office/drawing/2014/main" id="{017C935D-4430-ABAB-C3E2-E641EA2E72D2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609600" y="304800"/>
            <a:ext cx="7467600" cy="754063"/>
          </a:xfrm>
          <a:noFill/>
          <a:ln/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ZA" altLang="ru-RU" sz="1400"/>
              <a:t> </a:t>
            </a:r>
            <a:br>
              <a:rPr lang="en-US" altLang="ru-RU" sz="1400"/>
            </a:br>
            <a:r>
              <a:rPr lang="ru-RU" altLang="ru-RU" sz="2000" b="1" i="1">
                <a:solidFill>
                  <a:schemeClr val="accent1"/>
                </a:solidFill>
              </a:rPr>
              <a:t>Когда ты родился</a:t>
            </a:r>
            <a:r>
              <a:rPr lang="en-US" altLang="ru-RU" sz="2000" b="1" i="1">
                <a:solidFill>
                  <a:schemeClr val="accent1"/>
                </a:solidFill>
              </a:rPr>
              <a:t>, </a:t>
            </a:r>
            <a:r>
              <a:rPr lang="ru-RU" altLang="ru-RU" sz="2000" b="1" i="1">
                <a:solidFill>
                  <a:schemeClr val="accent1"/>
                </a:solidFill>
              </a:rPr>
              <a:t>ты заплакал и остальные</a:t>
            </a:r>
            <a:r>
              <a:rPr lang="en-US" altLang="ru-RU" sz="2000" b="1" i="1">
                <a:solidFill>
                  <a:schemeClr val="accent1"/>
                </a:solidFill>
              </a:rPr>
              <a:t> </a:t>
            </a:r>
            <a:r>
              <a:rPr lang="ru-RU" altLang="ru-RU" sz="2000" b="1" i="1">
                <a:solidFill>
                  <a:schemeClr val="accent1"/>
                </a:solidFill>
              </a:rPr>
              <a:t>улыбнулись</a:t>
            </a:r>
            <a:r>
              <a:rPr lang="en-US" altLang="ru-RU" sz="2000" b="1" i="1">
                <a:solidFill>
                  <a:schemeClr val="accent1"/>
                </a:solidFill>
              </a:rPr>
              <a:t>.</a:t>
            </a:r>
            <a:br>
              <a:rPr lang="en-US" altLang="ru-RU" sz="2000" b="1">
                <a:solidFill>
                  <a:schemeClr val="bg1"/>
                </a:solidFill>
              </a:rPr>
            </a:br>
            <a:r>
              <a:rPr lang="ru-RU" altLang="ru-RU" sz="2000" b="1">
                <a:solidFill>
                  <a:schemeClr val="bg1"/>
                </a:solidFill>
              </a:rPr>
              <a:t>Проживи свою жизнь </a:t>
            </a:r>
            <a:r>
              <a:rPr lang="en-US" altLang="ru-RU" sz="2000" b="1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>так, </a:t>
            </a:r>
            <a:r>
              <a:rPr lang="en-US" altLang="ru-RU" sz="2000" b="1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>чтобы</a:t>
            </a:r>
            <a:r>
              <a:rPr lang="en-US" altLang="ru-RU" sz="2000" b="1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>когда</a:t>
            </a:r>
            <a:r>
              <a:rPr lang="en-US" altLang="ru-RU" sz="2000" b="1">
                <a:solidFill>
                  <a:schemeClr val="bg1"/>
                </a:solidFill>
              </a:rPr>
              <a:t> </a:t>
            </a:r>
            <a:r>
              <a:rPr lang="ru-RU" altLang="ru-RU" sz="2000" b="1">
                <a:solidFill>
                  <a:schemeClr val="bg1"/>
                </a:solidFill>
              </a:rPr>
              <a:t>она закончится</a:t>
            </a:r>
            <a:endParaRPr lang="en-US" altLang="ru-RU" sz="2000"/>
          </a:p>
        </p:txBody>
      </p:sp>
      <p:pic>
        <p:nvPicPr>
          <p:cNvPr id="15366" name="Picture 6">
            <a:extLst>
              <a:ext uri="{FF2B5EF4-FFF2-40B4-BE49-F238E27FC236}">
                <a16:creationId xmlns:a16="http://schemas.microsoft.com/office/drawing/2014/main" id="{FF30157C-76B0-78CE-3B26-2C7E0C2ABD53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1771650"/>
            <a:ext cx="4648200" cy="3486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8" name="Text Box 8">
            <a:extLst>
              <a:ext uri="{FF2B5EF4-FFF2-40B4-BE49-F238E27FC236}">
                <a16:creationId xmlns:a16="http://schemas.microsoft.com/office/drawing/2014/main" id="{520FF982-F5CC-CCFC-A0E0-71FC2FFCE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791200"/>
            <a:ext cx="609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0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ты</a:t>
            </a:r>
            <a:r>
              <a:rPr lang="en-US" altLang="ru-RU" sz="4000" b="1">
                <a:solidFill>
                  <a:schemeClr val="bg1"/>
                </a:solidFill>
              </a:rPr>
              <a:t> </a:t>
            </a:r>
            <a:r>
              <a:rPr lang="ru-RU" altLang="ru-RU" sz="4000" b="1">
                <a:solidFill>
                  <a:srgbClr val="FFFF66"/>
                </a:solidFill>
              </a:rPr>
              <a:t>улыбался</a:t>
            </a:r>
            <a:endParaRPr lang="es-ES_tradnl" altLang="ru-RU" sz="1600" b="1">
              <a:solidFill>
                <a:srgbClr val="FFFF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6699FF"/>
            </a:gs>
            <a:gs pos="100000">
              <a:srgbClr val="FFFF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9151A878-3BFC-C456-ECFA-931DAE70FCD6}"/>
              </a:ext>
            </a:extLst>
          </p:cNvPr>
          <p:cNvSpPr>
            <a:spLocks noChangeArrowheads="1"/>
          </p:cNvSpPr>
          <p:nvPr>
            <p:ph type="title"/>
          </p:nvPr>
        </p:nvSpPr>
        <p:spPr>
          <a:xfrm>
            <a:off x="1524000" y="838200"/>
            <a:ext cx="6324600" cy="2217738"/>
          </a:xfrm>
          <a:noFill/>
          <a:ln/>
        </p:spPr>
        <p:txBody>
          <a:bodyPr/>
          <a:lstStyle/>
          <a:p>
            <a:pPr algn="l">
              <a:lnSpc>
                <a:spcPct val="120000"/>
              </a:lnSpc>
            </a:pPr>
            <a:r>
              <a:rPr lang="en-ZA" altLang="ru-RU" sz="1800"/>
              <a:t> </a:t>
            </a:r>
            <a:br>
              <a:rPr lang="en-US" altLang="ru-RU" sz="1800"/>
            </a:br>
            <a:r>
              <a:rPr lang="ru-RU" altLang="ru-RU" sz="1800"/>
              <a:t>Пошли это</a:t>
            </a:r>
            <a:r>
              <a:rPr lang="en-US" altLang="ru-RU" sz="1800"/>
              <a:t> </a:t>
            </a:r>
            <a:r>
              <a:rPr lang="ru-RU" altLang="ru-RU" sz="1800"/>
              <a:t>сообщение</a:t>
            </a:r>
            <a:r>
              <a:rPr lang="en-US" altLang="ru-RU" sz="1800"/>
              <a:t> </a:t>
            </a:r>
            <a:r>
              <a:rPr lang="ru-RU" altLang="ru-RU" sz="1800"/>
              <a:t>всем тем людям, </a:t>
            </a:r>
            <a:r>
              <a:rPr lang="en-US" altLang="ru-RU" sz="1800"/>
              <a:t> </a:t>
            </a:r>
            <a:r>
              <a:rPr lang="ru-RU" altLang="ru-RU" sz="1800"/>
              <a:t>которые важны для тебя;</a:t>
            </a:r>
            <a:r>
              <a:rPr lang="en-US" altLang="ru-RU" sz="1800"/>
              <a:t> </a:t>
            </a:r>
            <a:r>
              <a:rPr lang="ru-RU" altLang="ru-RU" sz="1800"/>
              <a:t>тем,</a:t>
            </a:r>
            <a:r>
              <a:rPr lang="en-US" altLang="ru-RU" sz="1800"/>
              <a:t> </a:t>
            </a:r>
            <a:r>
              <a:rPr lang="ru-RU" altLang="ru-RU" sz="1800"/>
              <a:t>которые</a:t>
            </a:r>
            <a:r>
              <a:rPr lang="en-US" altLang="ru-RU" sz="1800"/>
              <a:t> </a:t>
            </a:r>
            <a:r>
              <a:rPr lang="ru-RU" altLang="ru-RU" sz="1800"/>
              <a:t>тебя</a:t>
            </a:r>
            <a:r>
              <a:rPr lang="en-US" altLang="ru-RU" sz="1800"/>
              <a:t> </a:t>
            </a:r>
            <a:r>
              <a:rPr lang="ru-RU" altLang="ru-RU" sz="1800"/>
              <a:t>заставят</a:t>
            </a:r>
            <a:r>
              <a:rPr lang="en-US" altLang="ru-RU" sz="1800"/>
              <a:t> </a:t>
            </a:r>
            <a:r>
              <a:rPr lang="ru-RU" altLang="ru-RU" sz="1800"/>
              <a:t>СМЕЯТЬСЯ,</a:t>
            </a:r>
            <a:r>
              <a:rPr lang="en-US" altLang="ru-RU" sz="1800"/>
              <a:t> </a:t>
            </a:r>
            <a:r>
              <a:rPr lang="ru-RU" altLang="ru-RU" sz="1800"/>
              <a:t>когда тебе это необходимо;</a:t>
            </a:r>
            <a:r>
              <a:rPr lang="en-US" altLang="ru-RU" sz="1800"/>
              <a:t> </a:t>
            </a:r>
            <a:r>
              <a:rPr lang="ru-RU" altLang="ru-RU" sz="1800"/>
              <a:t>тем, которые заставляли тебя видеть положительные стороны там, где ты не видел ничего, кроме темноты;</a:t>
            </a:r>
            <a:r>
              <a:rPr lang="en-US" altLang="ru-RU" sz="1800"/>
              <a:t> </a:t>
            </a:r>
            <a:r>
              <a:rPr lang="ru-RU" altLang="ru-RU" sz="1800"/>
              <a:t>тем, кого ты ценишь;</a:t>
            </a:r>
            <a:r>
              <a:rPr lang="en-US" altLang="ru-RU" sz="1800"/>
              <a:t> </a:t>
            </a:r>
            <a:r>
              <a:rPr lang="ru-RU" altLang="ru-RU" sz="1800"/>
              <a:t>тем, кто для тебя что-то значит</a:t>
            </a:r>
            <a:r>
              <a:rPr lang="en-US" altLang="ru-RU" sz="1800"/>
              <a:t>……. </a:t>
            </a:r>
            <a:r>
              <a:rPr lang="ru-RU" altLang="ru-RU" sz="1800"/>
              <a:t>поэтому и я послал тебе это сообщение</a:t>
            </a:r>
            <a:r>
              <a:rPr lang="en-US" altLang="ru-RU" sz="1800"/>
              <a:t>.</a:t>
            </a:r>
            <a:endParaRPr lang="en-US" altLang="ru-RU" sz="1400"/>
          </a:p>
        </p:txBody>
      </p:sp>
      <p:pic>
        <p:nvPicPr>
          <p:cNvPr id="16389" name="Picture 5">
            <a:extLst>
              <a:ext uri="{FF2B5EF4-FFF2-40B4-BE49-F238E27FC236}">
                <a16:creationId xmlns:a16="http://schemas.microsoft.com/office/drawing/2014/main" id="{D8EF4C37-BCC3-5533-5E52-D8A522C5BBA0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3343275"/>
            <a:ext cx="5286375" cy="2981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383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Short Hand</vt:lpstr>
      <vt:lpstr>Default Design</vt:lpstr>
      <vt:lpstr>Galería de imágenes de Microsoft</vt:lpstr>
      <vt:lpstr>МОМЕНТЫ В ЖИЗНИ В жизни есть моменты, когда ты так сильно скучаешь по кому-то, что у тебя возникает желание извлечь его из своих воспоминаний и обнять его всерьёз!</vt:lpstr>
      <vt:lpstr>  Когда одна дверь закрывается, другая открывается;              но бывает так, что мы уставимся надолго на что-либо закрытое и   перестаем видеть всё другое, что остается открытым для нас.</vt:lpstr>
      <vt:lpstr>Не руководись внешним видом, он может тебя обмануть.  Не ищи богатства, даже это исчезнет.     Следуй за тем человеком, который может тебя рассмешить – его улыбки достаточно, чтобы тебе стало светло в хмурый день.  Найди такого человека в своем сердце.</vt:lpstr>
      <vt:lpstr> Мечтай о том, о чем хочешь мечтать.                           Иди туда, куда хочешь идти.                                           Знай то, что ты хочешь знать.... у тебя есть только 1 жизнь и 1 возможность            чтобы сделать всё то, что ты хочешь/что ты задумал</vt:lpstr>
      <vt:lpstr> Самый счастливый не тот, у кого есть “всё самое лучшее”, а тот кто умеет извлекать самое лучшее из  всего того, что встречается на его пути.</vt:lpstr>
      <vt:lpstr>Я надеюсь у тебя будет…  … достаточно счастья, чтобы тебе было  сладко  … достаточно испытаний, чтобы сделать тебя сильным  … достаточно печали,    чтобы оставаться    человечным  … достаточно надежды, чтобы ты был счастливым</vt:lpstr>
      <vt:lpstr>Самое яркое будущее всегда основывается на  забытом прошлом.                   Ты не сможешь идти вперёд,  пока не оставишь свои неудачи и огорчения  далеко позади</vt:lpstr>
      <vt:lpstr>  Когда ты родился, ты заплакал и остальные улыбнулись. Проживи свою жизнь  так,  чтобы когда она закончится</vt:lpstr>
      <vt:lpstr>  Пошли это сообщение всем тем людям,  которые важны для тебя; тем, которые тебя заставят СМЕЯТЬСЯ, когда тебе это необходимо; тем, которые заставляли тебя видеть положительные стороны там, где ты не видел ничего, кроме темноты; тем, кого ты ценишь; тем, кто для тебя что-то значит……. поэтому и я послал тебе это сообщение.</vt:lpstr>
      <vt:lpstr>      Не считай годы    считай воспоминания!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Малышева А.Д.</dc:creator>
  <cp:lastModifiedBy>larionova.sveta96@mail.ru</cp:lastModifiedBy>
  <cp:revision>10</cp:revision>
  <dcterms:created xsi:type="dcterms:W3CDTF">2004-11-17T11:09:04Z</dcterms:created>
  <dcterms:modified xsi:type="dcterms:W3CDTF">2025-12-02T04:22:24Z</dcterms:modified>
</cp:coreProperties>
</file>